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797675" cy="9926638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8" d="100"/>
          <a:sy n="68" d="100"/>
        </p:scale>
        <p:origin x="57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8A596-A711-475A-9E92-654D0B6A8A1E}" type="datetimeFigureOut">
              <a:rPr lang="nl-NL"/>
              <a:pPr>
                <a:defRPr/>
              </a:pPr>
              <a:t>12-2-2020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114D0-8876-4B95-A1DC-E83264A94C7F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21D28-1547-4ABD-9497-9D1C8179F393}" type="datetimeFigureOut">
              <a:rPr lang="nl-NL"/>
              <a:pPr>
                <a:defRPr/>
              </a:pPr>
              <a:t>12-2-2020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33DE8-C1CE-4709-91EB-77F178AD85EC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A0323-9643-4801-A03A-2578B2BC89BC}" type="datetimeFigureOut">
              <a:rPr lang="nl-NL"/>
              <a:pPr>
                <a:defRPr/>
              </a:pPr>
              <a:t>12-2-2020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A794D-871A-4E79-8DF8-B36196B38691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F1E9D-6F6A-499D-A29D-EF9A283480AD}" type="datetimeFigureOut">
              <a:rPr lang="nl-NL"/>
              <a:pPr>
                <a:defRPr/>
              </a:pPr>
              <a:t>12-2-2020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9AC34-359C-438C-AC58-C672B9BBB63C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B58BA-5612-47B2-B891-DAB2A072A672}" type="datetimeFigureOut">
              <a:rPr lang="nl-NL"/>
              <a:pPr>
                <a:defRPr/>
              </a:pPr>
              <a:t>12-2-2020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AA05A-7571-4377-8C78-CFC72C337EA2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81C72-662B-466B-B166-95561CC9FACE}" type="datetimeFigureOut">
              <a:rPr lang="nl-NL"/>
              <a:pPr>
                <a:defRPr/>
              </a:pPr>
              <a:t>12-2-2020</a:t>
            </a:fld>
            <a:endParaRPr lang="nl-NL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6B19D-2B3D-4C65-8BA8-70850EE2628F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E15A2-BDC5-4214-8D90-BB22F555E3C0}" type="datetimeFigureOut">
              <a:rPr lang="nl-NL"/>
              <a:pPr>
                <a:defRPr/>
              </a:pPr>
              <a:t>12-2-2020</a:t>
            </a:fld>
            <a:endParaRPr lang="nl-NL" dirty="0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14579-9C88-4BB4-9961-2F3AFF477BC5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8E366-9378-4D74-AD78-8E8ADCAD372E}" type="datetimeFigureOut">
              <a:rPr lang="nl-NL"/>
              <a:pPr>
                <a:defRPr/>
              </a:pPr>
              <a:t>12-2-2020</a:t>
            </a:fld>
            <a:endParaRPr lang="nl-NL" dirty="0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45671-0C51-4298-9DDF-9C8B43B8DDA3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189D1-DC1E-41C2-8408-3CD06FC90384}" type="datetimeFigureOut">
              <a:rPr lang="nl-NL"/>
              <a:pPr>
                <a:defRPr/>
              </a:pPr>
              <a:t>12-2-2020</a:t>
            </a:fld>
            <a:endParaRPr lang="nl-NL" dirty="0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98E87-82E8-49D2-89D5-085C76F6C253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D46E4-7BBB-4C09-8C0C-75FBEAD8A501}" type="datetimeFigureOut">
              <a:rPr lang="nl-NL"/>
              <a:pPr>
                <a:defRPr/>
              </a:pPr>
              <a:t>12-2-2020</a:t>
            </a:fld>
            <a:endParaRPr lang="nl-NL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1E8EE-0F4C-4A9E-960F-31EFA922033C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8AF52-CFCB-480D-BA27-5E08BDDCDBD7}" type="datetimeFigureOut">
              <a:rPr lang="nl-NL"/>
              <a:pPr>
                <a:defRPr/>
              </a:pPr>
              <a:t>12-2-2020</a:t>
            </a:fld>
            <a:endParaRPr lang="nl-NL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52730-E71E-41AF-8C52-562D9AFF809F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ED9B605-6DA3-4CE6-8AF0-EE4DD096880D}" type="datetimeFigureOut">
              <a:rPr lang="nl-NL"/>
              <a:pPr>
                <a:defRPr/>
              </a:pPr>
              <a:t>12-2-2020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662B74-4ECC-4B93-B047-DD3F9DCA2783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0"/>
            <a:ext cx="928688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066800" y="737684"/>
            <a:ext cx="3857625" cy="12772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Gegevens van eigen water- en elektriciteitsverbruik analyseren en interpreteren.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Advies geven voor de verduurzaming van je eigen water- en elektriciteitsverbruik.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Gebruik maken van de juiste een- en grootheden van water, elektriciteit en kosten. 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071551" y="2173577"/>
            <a:ext cx="3857625" cy="17851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Product	</a:t>
            </a:r>
            <a:r>
              <a:rPr lang="nl-NL" sz="1100" b="1" dirty="0" smtClean="0">
                <a:ea typeface="Calibri" pitchFamily="34" charset="0"/>
                <a:cs typeface="Arial" charset="0"/>
              </a:rPr>
              <a:t>		</a:t>
            </a:r>
          </a:p>
          <a:p>
            <a:r>
              <a:rPr lang="nl-NL" sz="1100" dirty="0">
                <a:ea typeface="Calibri" pitchFamily="34" charset="0"/>
                <a:cs typeface="Arial" charset="0"/>
              </a:rPr>
              <a:t>Je maakt een onderzoeksverslag met daarin:</a:t>
            </a:r>
          </a:p>
          <a:p>
            <a:r>
              <a:rPr lang="nl-NL" sz="1100" dirty="0">
                <a:ea typeface="Calibri" pitchFamily="34" charset="0"/>
                <a:cs typeface="Arial" charset="0"/>
              </a:rPr>
              <a:t>Het water- en </a:t>
            </a:r>
            <a:r>
              <a:rPr lang="nl-NL" sz="1100" dirty="0" smtClean="0">
                <a:ea typeface="Calibri" pitchFamily="34" charset="0"/>
                <a:cs typeface="Arial" charset="0"/>
              </a:rPr>
              <a:t>elektriciteitsverbruik bij </a:t>
            </a:r>
            <a:r>
              <a:rPr lang="nl-NL" sz="1100" dirty="0">
                <a:ea typeface="Calibri" pitchFamily="34" charset="0"/>
                <a:cs typeface="Arial" charset="0"/>
              </a:rPr>
              <a:t>jou thuis, zowel in de eenheden van m</a:t>
            </a:r>
            <a:r>
              <a:rPr lang="nl-NL" sz="1100" baseline="30000" dirty="0">
                <a:ea typeface="Calibri" pitchFamily="34" charset="0"/>
                <a:cs typeface="Arial" charset="0"/>
              </a:rPr>
              <a:t>3</a:t>
            </a:r>
            <a:r>
              <a:rPr lang="nl-NL" sz="1100" dirty="0">
                <a:ea typeface="Calibri" pitchFamily="34" charset="0"/>
                <a:cs typeface="Arial" charset="0"/>
              </a:rPr>
              <a:t>, kWh als in €.</a:t>
            </a:r>
          </a:p>
          <a:p>
            <a:r>
              <a:rPr lang="nl-NL" sz="1100" dirty="0">
                <a:ea typeface="Calibri" pitchFamily="34" charset="0"/>
                <a:cs typeface="Arial" charset="0"/>
              </a:rPr>
              <a:t>Vergelijking met gemiddeld verbruik van een vergelijkbaar </a:t>
            </a:r>
            <a:r>
              <a:rPr lang="nl-NL" sz="1100" dirty="0" smtClean="0">
                <a:ea typeface="Calibri" pitchFamily="34" charset="0"/>
                <a:cs typeface="Arial" charset="0"/>
              </a:rPr>
              <a:t>huis/huishouden.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r>
              <a:rPr lang="nl-NL" sz="1100" dirty="0">
                <a:ea typeface="Calibri" pitchFamily="34" charset="0"/>
                <a:cs typeface="Arial" charset="0"/>
              </a:rPr>
              <a:t>Uitleg over de herkomst </a:t>
            </a:r>
            <a:r>
              <a:rPr lang="nl-NL" sz="1100" dirty="0" smtClean="0">
                <a:ea typeface="Calibri" pitchFamily="34" charset="0"/>
                <a:cs typeface="Arial" charset="0"/>
              </a:rPr>
              <a:t>én </a:t>
            </a:r>
            <a:r>
              <a:rPr lang="nl-NL" sz="1100" dirty="0">
                <a:ea typeface="Calibri" pitchFamily="34" charset="0"/>
                <a:cs typeface="Arial" charset="0"/>
              </a:rPr>
              <a:t>het gebruik van </a:t>
            </a:r>
            <a:r>
              <a:rPr lang="nl-NL" sz="1100" dirty="0" smtClean="0">
                <a:ea typeface="Calibri" pitchFamily="34" charset="0"/>
                <a:cs typeface="Arial" charset="0"/>
              </a:rPr>
              <a:t>drinkwater &amp; elektriciteit in </a:t>
            </a:r>
            <a:r>
              <a:rPr lang="nl-NL" sz="1100" dirty="0">
                <a:ea typeface="Calibri" pitchFamily="34" charset="0"/>
                <a:cs typeface="Arial" charset="0"/>
              </a:rPr>
              <a:t>jullie huis</a:t>
            </a:r>
            <a:r>
              <a:rPr lang="nl-NL" sz="1100" dirty="0" smtClean="0">
                <a:ea typeface="Calibri" pitchFamily="34" charset="0"/>
                <a:cs typeface="Arial" charset="0"/>
              </a:rPr>
              <a:t>. 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r>
              <a:rPr lang="nl-NL" sz="1100" dirty="0" smtClean="0">
                <a:ea typeface="Calibri" pitchFamily="34" charset="0"/>
                <a:cs typeface="Arial" charset="0"/>
              </a:rPr>
              <a:t>12 </a:t>
            </a:r>
            <a:r>
              <a:rPr lang="nl-NL" sz="1100" dirty="0">
                <a:ea typeface="Calibri" pitchFamily="34" charset="0"/>
                <a:cs typeface="Arial" charset="0"/>
              </a:rPr>
              <a:t>nuttige tips voor verduurzaming van herkomst, gebruik en verwerking voor jullie huishouden.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066800" y="4138981"/>
            <a:ext cx="3857625" cy="1446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Stappen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r>
              <a:rPr lang="nl-NL" sz="1100" b="1" dirty="0" smtClean="0">
                <a:ea typeface="Calibri" pitchFamily="34" charset="0"/>
                <a:cs typeface="Arial" charset="0"/>
              </a:rPr>
              <a:t>	 </a:t>
            </a:r>
            <a:r>
              <a:rPr lang="nl-NL" sz="1100" b="1" dirty="0">
                <a:ea typeface="Calibri" pitchFamily="34" charset="0"/>
                <a:cs typeface="Arial" charset="0"/>
              </a:rPr>
              <a:t>	        </a:t>
            </a:r>
            <a:endParaRPr lang="nl-NL" sz="1100" b="1" dirty="0" smtClean="0">
              <a:ea typeface="Calibri" pitchFamily="34" charset="0"/>
              <a:cs typeface="Arial" charset="0"/>
            </a:endParaRPr>
          </a:p>
          <a:p>
            <a:pPr marL="179388" indent="-179388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Verzamel thuis belangrijke gegevens (zie </a:t>
            </a:r>
            <a:r>
              <a:rPr lang="nl-NL" sz="1100" dirty="0" smtClean="0">
                <a:ea typeface="Calibri" pitchFamily="34" charset="0"/>
                <a:cs typeface="Arial" charset="0"/>
              </a:rPr>
              <a:t>bronnen</a:t>
            </a:r>
            <a:r>
              <a:rPr lang="nl-NL" sz="1100" dirty="0">
                <a:ea typeface="Calibri" pitchFamily="34" charset="0"/>
                <a:cs typeface="Arial" charset="0"/>
              </a:rPr>
              <a:t>)</a:t>
            </a:r>
          </a:p>
          <a:p>
            <a:pPr marL="179388" indent="-179388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Inventariseer en onderzoek je eigen gebruik: waar komt het water/de </a:t>
            </a:r>
            <a:r>
              <a:rPr lang="nl-NL" sz="1100" dirty="0" smtClean="0">
                <a:ea typeface="Calibri" pitchFamily="34" charset="0"/>
                <a:cs typeface="Arial" charset="0"/>
              </a:rPr>
              <a:t>elektriciteit vandaan</a:t>
            </a:r>
            <a:r>
              <a:rPr lang="nl-NL" sz="1100" dirty="0">
                <a:ea typeface="Calibri" pitchFamily="34" charset="0"/>
                <a:cs typeface="Arial" charset="0"/>
              </a:rPr>
              <a:t>, waar en hoeveel wordt het </a:t>
            </a:r>
            <a:r>
              <a:rPr lang="nl-NL" sz="1100" dirty="0" smtClean="0">
                <a:ea typeface="Calibri" pitchFamily="34" charset="0"/>
                <a:cs typeface="Arial" charset="0"/>
              </a:rPr>
              <a:t>verbruikt?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179388" indent="-179388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Verwerk je gegevens in het verslag en trek je conclusies</a:t>
            </a:r>
          </a:p>
          <a:p>
            <a:pPr marL="179388" indent="-179388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Inventariseer hoe je  jouw situatie kunt verduurzamen, verwerk je </a:t>
            </a:r>
            <a:r>
              <a:rPr lang="nl-NL" sz="1100" dirty="0" smtClean="0">
                <a:ea typeface="Calibri" pitchFamily="34" charset="0"/>
                <a:cs typeface="Arial" charset="0"/>
              </a:rPr>
              <a:t>toegepaste tips </a:t>
            </a:r>
            <a:r>
              <a:rPr lang="nl-NL" sz="1100" dirty="0">
                <a:ea typeface="Calibri" pitchFamily="34" charset="0"/>
                <a:cs typeface="Arial" charset="0"/>
              </a:rPr>
              <a:t>in je verslag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583187" y="744980"/>
            <a:ext cx="3212034" cy="19543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lvl="0"/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S</a:t>
            </a:r>
            <a:r>
              <a:rPr lang="nl-NL" sz="1100" b="1" dirty="0" smtClean="0">
                <a:solidFill>
                  <a:srgbClr val="0070C0"/>
                </a:solidFill>
                <a:ea typeface="Calibri" pitchFamily="34" charset="0"/>
                <a:cs typeface="Arial" charset="0"/>
              </a:rPr>
              <a:t>amenwerken</a:t>
            </a:r>
            <a:r>
              <a:rPr lang="nl-NL" sz="1100" b="1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	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Plaats je product op het Leerplatform. 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Geef feedback op de producten van medestudenten.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Verbeter je product (gebruik ontvangen feedback).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Plaats je tweede versie op het Leerplatform. </a:t>
            </a:r>
          </a:p>
          <a:p>
            <a:pPr lvl="0" indent="-171450">
              <a:buFont typeface="Arial" pitchFamily="34" charset="0"/>
              <a:buChar char="•"/>
              <a:defRPr/>
            </a:pPr>
            <a:endParaRPr lang="nl-NL" sz="1100" dirty="0">
              <a:ea typeface="Calibri" pitchFamily="34" charset="0"/>
              <a:cs typeface="Arial" panose="020B0604020202020204" pitchFamily="34" charset="0"/>
            </a:endParaRP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Deadline versie 1: </a:t>
            </a:r>
            <a:r>
              <a:rPr lang="nl-NL" sz="1100" dirty="0" smtClean="0">
                <a:ea typeface="Calibri" pitchFamily="34" charset="0"/>
                <a:cs typeface="Arial" panose="020B0604020202020204" pitchFamily="34" charset="0"/>
              </a:rPr>
              <a:t>12 </a:t>
            </a:r>
            <a:r>
              <a:rPr lang="nl-NL" sz="1100" dirty="0" smtClean="0">
                <a:ea typeface="Calibri" pitchFamily="34" charset="0"/>
                <a:cs typeface="Arial" panose="020B0604020202020204" pitchFamily="34" charset="0"/>
              </a:rPr>
              <a:t>maart 2020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100" dirty="0" smtClean="0">
                <a:ea typeface="Calibri" pitchFamily="34" charset="0"/>
                <a:cs typeface="Arial" panose="020B0604020202020204" pitchFamily="34" charset="0"/>
              </a:rPr>
              <a:t>Deadline </a:t>
            </a: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versie 2</a:t>
            </a:r>
            <a:r>
              <a:rPr lang="nl-NL" sz="1100" smtClean="0">
                <a:ea typeface="Calibri" pitchFamily="34" charset="0"/>
                <a:cs typeface="Arial" panose="020B0604020202020204" pitchFamily="34" charset="0"/>
              </a:rPr>
              <a:t>: </a:t>
            </a:r>
            <a:r>
              <a:rPr lang="nl-NL" sz="1100" smtClean="0">
                <a:ea typeface="Calibri" pitchFamily="34" charset="0"/>
                <a:cs typeface="Arial" panose="020B0604020202020204" pitchFamily="34" charset="0"/>
              </a:rPr>
              <a:t>19</a:t>
            </a:r>
            <a:r>
              <a:rPr lang="nl-NL" sz="1100" smtClean="0"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nl-NL" sz="1100" dirty="0" smtClean="0">
                <a:ea typeface="Calibri" pitchFamily="34" charset="0"/>
                <a:cs typeface="Arial" panose="020B0604020202020204" pitchFamily="34" charset="0"/>
              </a:rPr>
              <a:t>maart 2020</a:t>
            </a:r>
            <a:endParaRPr lang="nl-NL" sz="1100" dirty="0"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5573315" y="2843900"/>
            <a:ext cx="3212034" cy="7694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Bijeenkomsten</a:t>
            </a:r>
          </a:p>
          <a:p>
            <a:r>
              <a:rPr lang="nl-NL" sz="1100" dirty="0">
                <a:ea typeface="Calibri" pitchFamily="34" charset="0"/>
                <a:cs typeface="Arial" charset="0"/>
              </a:rPr>
              <a:t>College over </a:t>
            </a:r>
            <a:r>
              <a:rPr lang="nl-NL" sz="1100" dirty="0" smtClean="0">
                <a:ea typeface="Calibri" pitchFamily="34" charset="0"/>
                <a:cs typeface="Arial" charset="0"/>
              </a:rPr>
              <a:t>water en </a:t>
            </a:r>
            <a:r>
              <a:rPr lang="nl-NL" sz="1100" dirty="0">
                <a:ea typeface="Calibri" pitchFamily="34" charset="0"/>
                <a:cs typeface="Arial" charset="0"/>
              </a:rPr>
              <a:t>e</a:t>
            </a:r>
            <a:r>
              <a:rPr lang="nl-NL" sz="1100" dirty="0" smtClean="0">
                <a:ea typeface="Calibri" pitchFamily="34" charset="0"/>
                <a:cs typeface="Arial" charset="0"/>
              </a:rPr>
              <a:t>lektriciteit in </a:t>
            </a:r>
            <a:r>
              <a:rPr lang="nl-NL" sz="1100" dirty="0">
                <a:ea typeface="Calibri" pitchFamily="34" charset="0"/>
                <a:cs typeface="Arial" charset="0"/>
              </a:rPr>
              <a:t>huis</a:t>
            </a:r>
          </a:p>
          <a:p>
            <a:r>
              <a:rPr lang="nl-NL" sz="1100" dirty="0" err="1">
                <a:ea typeface="Calibri" pitchFamily="34" charset="0"/>
                <a:cs typeface="Arial" charset="0"/>
              </a:rPr>
              <a:t>Expertles</a:t>
            </a:r>
            <a:r>
              <a:rPr lang="nl-NL" sz="1100" dirty="0">
                <a:ea typeface="Calibri" pitchFamily="34" charset="0"/>
                <a:cs typeface="Arial" charset="0"/>
              </a:rPr>
              <a:t> met individuele begeleiding</a:t>
            </a:r>
          </a:p>
          <a:p>
            <a:r>
              <a:rPr lang="nl-NL" sz="1100" dirty="0" smtClean="0">
                <a:ea typeface="Calibri" pitchFamily="34" charset="0"/>
                <a:cs typeface="Arial" charset="0"/>
              </a:rPr>
              <a:t>Editorial </a:t>
            </a:r>
            <a:r>
              <a:rPr lang="nl-NL" sz="1100" dirty="0">
                <a:ea typeface="Calibri" pitchFamily="34" charset="0"/>
                <a:cs typeface="Arial" charset="0"/>
              </a:rPr>
              <a:t>Review</a:t>
            </a:r>
          </a:p>
        </p:txBody>
      </p:sp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5573315" y="3770754"/>
            <a:ext cx="3212034" cy="9387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Bronnen</a:t>
            </a:r>
          </a:p>
          <a:p>
            <a:pPr marL="179388" indent="-179388" eaLnBrk="0" hangingPunct="0">
              <a:buFont typeface="Arial"/>
              <a:buChar char="•"/>
            </a:pPr>
            <a:r>
              <a:rPr lang="nl-NL" sz="1100" dirty="0" smtClean="0">
                <a:ea typeface="Calibri" pitchFamily="34" charset="0"/>
                <a:cs typeface="Arial" charset="0"/>
              </a:rPr>
              <a:t>Energiejaarrekening, rekening </a:t>
            </a:r>
            <a:r>
              <a:rPr lang="nl-NL" sz="1100" dirty="0">
                <a:ea typeface="Calibri" pitchFamily="34" charset="0"/>
                <a:cs typeface="Arial" charset="0"/>
              </a:rPr>
              <a:t>van </a:t>
            </a:r>
            <a:r>
              <a:rPr lang="nl-NL" sz="1100" dirty="0" smtClean="0">
                <a:ea typeface="Calibri" pitchFamily="34" charset="0"/>
                <a:cs typeface="Arial" charset="0"/>
              </a:rPr>
              <a:t>drinkwaterbedrijf</a:t>
            </a:r>
          </a:p>
          <a:p>
            <a:pPr marL="179388" indent="-179388" eaLnBrk="0" hangingPunct="0">
              <a:buFont typeface="Arial"/>
              <a:buChar char="•"/>
            </a:pPr>
            <a:r>
              <a:rPr lang="nl-NL" sz="1100" dirty="0" smtClean="0">
                <a:ea typeface="Calibri" pitchFamily="34" charset="0"/>
                <a:cs typeface="Arial" charset="0"/>
              </a:rPr>
              <a:t>Presentaties </a:t>
            </a:r>
            <a:r>
              <a:rPr lang="nl-NL" sz="1100" dirty="0">
                <a:ea typeface="Calibri" pitchFamily="34" charset="0"/>
                <a:cs typeface="Arial" charset="0"/>
              </a:rPr>
              <a:t>van de les </a:t>
            </a:r>
          </a:p>
          <a:p>
            <a:pPr marL="179388" indent="-179388" eaLnBrk="0" hangingPunct="0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Interessante websites</a:t>
            </a:r>
          </a:p>
        </p:txBody>
      </p:sp>
      <p:sp>
        <p:nvSpPr>
          <p:cNvPr id="15" name="Rechthoek 14"/>
          <p:cNvSpPr/>
          <p:nvPr/>
        </p:nvSpPr>
        <p:spPr>
          <a:xfrm>
            <a:off x="928688" y="6704013"/>
            <a:ext cx="8215312" cy="1524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3324" name="Text Box 13"/>
          <p:cNvSpPr txBox="1">
            <a:spLocks noChangeArrowheads="1"/>
          </p:cNvSpPr>
          <p:nvPr/>
        </p:nvSpPr>
        <p:spPr bwMode="auto">
          <a:xfrm>
            <a:off x="1089288" y="232977"/>
            <a:ext cx="63563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400" dirty="0" smtClean="0"/>
              <a:t>1920_MLO_2_Mijn verbruik </a:t>
            </a:r>
            <a:r>
              <a:rPr lang="nl-NL" sz="2400" smtClean="0"/>
              <a:t>(instroom)</a:t>
            </a:r>
            <a:endParaRPr lang="nl-NL" sz="2400" dirty="0"/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1066800" y="5808122"/>
            <a:ext cx="4832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Bradley Hand ITC" pitchFamily="66" charset="0"/>
              </a:rPr>
              <a:t>Dat voel je in je portemonnee! Leg je conclusies eens voor aan degene die de rekening betaalt</a:t>
            </a:r>
            <a:r>
              <a:rPr lang="nl-NL" sz="1400" b="1" dirty="0" smtClean="0">
                <a:latin typeface="Bradley Hand ITC" pitchFamily="66" charset="0"/>
              </a:rPr>
              <a:t>!</a:t>
            </a:r>
            <a:endParaRPr lang="nl-NL" sz="1400" b="1" dirty="0">
              <a:latin typeface="Bradley Hand ITC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5" y="0"/>
            <a:ext cx="944563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836712"/>
            <a:ext cx="298450" cy="40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2196853"/>
            <a:ext cx="2619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4138981"/>
            <a:ext cx="268287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140" y="836712"/>
            <a:ext cx="384175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2400" y="2820297"/>
            <a:ext cx="268287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7319" y="3765490"/>
            <a:ext cx="298450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986007"/>
            <a:ext cx="2779986" cy="1681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E1A1812-2DD3-41DC-A8E4-F313E5A3066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A5ABBB-B2D2-4A35-85FC-45E33E9094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C74D0F-D6DA-46C0-952C-AC414BC43F05}">
  <ds:schemaRefs>
    <ds:schemaRef ds:uri="http://schemas.microsoft.com/office/2006/documentManagement/types"/>
    <ds:schemaRef ds:uri="http://www.w3.org/XML/1998/namespace"/>
    <ds:schemaRef ds:uri="47a28104-336f-447d-946e-e305ac2bcd47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34354c1b-6b8c-435b-ad50-990538c19557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1158</TotalTime>
  <Words>272</Words>
  <Application>Microsoft Office PowerPoint</Application>
  <PresentationFormat>Diavoorstelling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Bradley Hand ITC</vt:lpstr>
      <vt:lpstr>Calibri</vt:lpstr>
      <vt:lpstr>Office-thema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vaka</dc:creator>
  <cp:lastModifiedBy>Thomas Noordeloos</cp:lastModifiedBy>
  <cp:revision>102</cp:revision>
  <cp:lastPrinted>2013-08-19T11:44:21Z</cp:lastPrinted>
  <dcterms:created xsi:type="dcterms:W3CDTF">2013-06-05T14:40:27Z</dcterms:created>
  <dcterms:modified xsi:type="dcterms:W3CDTF">2020-02-12T10:24:24Z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